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8"/>
  </p:notesMasterIdLst>
  <p:sldIdLst>
    <p:sldId id="326" r:id="rId2"/>
    <p:sldId id="316" r:id="rId3"/>
    <p:sldId id="258" r:id="rId4"/>
    <p:sldId id="314" r:id="rId5"/>
    <p:sldId id="333" r:id="rId6"/>
    <p:sldId id="335" r:id="rId7"/>
    <p:sldId id="315" r:id="rId8"/>
    <p:sldId id="317" r:id="rId9"/>
    <p:sldId id="336" r:id="rId10"/>
    <p:sldId id="337" r:id="rId11"/>
    <p:sldId id="339" r:id="rId12"/>
    <p:sldId id="340" r:id="rId13"/>
    <p:sldId id="341" r:id="rId14"/>
    <p:sldId id="342" r:id="rId15"/>
    <p:sldId id="318" r:id="rId16"/>
    <p:sldId id="32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urik" initials="Y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>
        <p:scale>
          <a:sx n="94" d="100"/>
          <a:sy n="94" d="100"/>
        </p:scale>
        <p:origin x="-123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1200" baseline="0" dirty="0">
                <a:latin typeface="Times New Roman" pitchFamily="18" charset="0"/>
                <a:cs typeface="Times New Roman" pitchFamily="18" charset="0"/>
              </a:rPr>
              <a:t> Вы считаете, кто должен заниматься развитием речи ребенка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?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slope"/>
            </a:sp3d>
          </c:spP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Родители</c:v>
                </c:pt>
                <c:pt idx="1">
                  <c:v>Детский сад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0.4</c:v>
                </c:pt>
                <c:pt idx="2">
                  <c:v>5.000000000000001E-2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286242681082374"/>
          <c:y val="0.42352368940703922"/>
          <c:w val="0.29752551732938698"/>
          <c:h val="0.53038779587242635"/>
        </c:manualLayout>
      </c:layout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Хотели</a:t>
            </a:r>
            <a:r>
              <a:rPr lang="ru-RU" sz="1200" baseline="0" dirty="0">
                <a:latin typeface="Times New Roman" pitchFamily="18" charset="0"/>
                <a:cs typeface="Times New Roman" pitchFamily="18" charset="0"/>
              </a:rPr>
              <a:t> бы Вы освоить приемы работы по развитию речи ребенка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?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0.66000000000000081</c:v>
                </c:pt>
                <c:pt idx="1">
                  <c:v>0.11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C7543-CCB4-4361-ACF5-2B3B6388B84C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C9B70-B73F-41B2-8F66-F6EC330745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32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67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38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57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86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567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40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3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90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86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510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51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05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9625"/>
            <a:ext cx="9143999" cy="6858001"/>
          </a:xfrm>
          <a:prstGeom prst="rect">
            <a:avLst/>
          </a:prstGeom>
          <a:noFill/>
          <a:ln w="571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7158" y="714356"/>
            <a:ext cx="8358246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bg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itchFamily="18" charset="0"/>
              </a:rPr>
              <a:t>Работа с родителями по развитию речи детей</a:t>
            </a:r>
            <a:r>
              <a:rPr lang="ru-RU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3429000"/>
            <a:ext cx="457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МБДОУ  «Детский сад №368 »</a:t>
            </a:r>
          </a:p>
          <a:p>
            <a:pPr algn="just" eaLnBrk="0" hangingPunct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Старшая группа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 3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31565" y="5701898"/>
            <a:ext cx="2962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Автор: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Перевезенцева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Т.В.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122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8640"/>
            <a:ext cx="9395520" cy="704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57224" y="1285860"/>
            <a:ext cx="763284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6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ru-RU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42852"/>
            <a:ext cx="8429684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Основные этапы работы и прогнозируемые результаты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1357298"/>
            <a:ext cx="83582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этап – заключительный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(контрольно - диагностический)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Анализ и обобщение теоретических и практических материалов, полученных в результате исследования.</a:t>
            </a: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Задачи работы.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Обобщить результаты, полученные в ходе реализации проекта, подвести итоги исследования и определить направления дальнейшей работы.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Провести контрольное исследование: диагностику и анализ уровня развития речи у детей старшего дошкольного возраста.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Подготовить презентацию и защитить проект на педагогическом совете на тему: «Работа с родителями по развитию речи детей».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Прогнозируемый результат.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Систематизация накопленного материала. Определение уровня развития речи у детей старшего дошкольного возраста.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Разработка методических рекомендаций для педагогов ДОУ.</a:t>
            </a:r>
          </a:p>
          <a:p>
            <a:pPr lvl="0"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3885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 rot="10800000" flipV="1">
            <a:off x="714348" y="371135"/>
            <a:ext cx="7786742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Формы работы с родителями по развитию речи детей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85927"/>
            <a:ext cx="778674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Родительские собрания;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Индивидуальные и групповые консультации;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Наглядные виды работы: информационные стенды для родителей, выставки детских работ, подбор литературы по вопросам и проблемам речевого развития;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совместных мероприятий (выставки, конкурсы);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Анкетирование и тестирование родителей с целью коррекции речевого развития детей;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Совместные с родителями праздники, развлечения, экскурсии, дни рождения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393651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 rot="10800000" flipV="1">
            <a:off x="785786" y="744249"/>
            <a:ext cx="7572428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Анкетирование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643051"/>
            <a:ext cx="778674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Одна из активных форм получения и обмена информацией  по разным вопросам. Анкетирование помогает нам получить наиболее полную информацию по определенным вопросам, проанализировать ее и правильно спланировать дальнейшую работу в этом направлении.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854204734"/>
              </p:ext>
            </p:extLst>
          </p:nvPr>
        </p:nvGraphicFramePr>
        <p:xfrm>
          <a:off x="1142976" y="3571876"/>
          <a:ext cx="3214710" cy="2309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190566691"/>
              </p:ext>
            </p:extLst>
          </p:nvPr>
        </p:nvGraphicFramePr>
        <p:xfrm>
          <a:off x="4857752" y="3571876"/>
          <a:ext cx="3214710" cy="228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3651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628" y="0"/>
            <a:ext cx="9175628" cy="6881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57224" y="357166"/>
            <a:ext cx="7429552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Консультации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1071547"/>
            <a:ext cx="7786742" cy="420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Консультации могут быть индивидуальные и групповые. С помощью их мы стремимся дать родителям квалифицированный совет.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Разработаны консультации для родителей: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«Познавательно-речевое развитие дошкольников»;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Рекомендации по развитию устной речи ребенка;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«Значение пальчиковых игр для развития речи детей»;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«Научите ребенка красиво говорить»;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«Развиваем речь через лепку»»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«Роль семьи в развитии речи детей»;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«Развитие речевой активности детей»;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«Дидактические игры по развитию речи детей»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7245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628" y="0"/>
            <a:ext cx="9175628" cy="6881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14348" y="428604"/>
            <a:ext cx="592935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Индивидуальные встречи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1142984"/>
            <a:ext cx="600079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Выстраиваются в процессе личностно-ориентированного общения с каждой семьей в течении всего года. Это наиболее доступная форма установления связи педагога с семьей.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172286" y="3573016"/>
            <a:ext cx="542928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Родительские собрания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9886" y="4437112"/>
            <a:ext cx="5429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просвещение родителей по проблеме речевого развития детей и  привлечение их к сотрудничеству и взаимодействию в работе по развитию речи детей.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7245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628" y="0"/>
            <a:ext cx="9175628" cy="6881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42910" y="428604"/>
            <a:ext cx="7786742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1643050"/>
            <a:ext cx="778674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Взаимодействие воспитателей  с семьей значительно повышает эффективность педагогического воздействия на детей, позволяет преодолеть многие трудности, проблемы и получить желаемый результат в речевом развитии каждого ребенка группы. Опыт взаимодействия с родителями показал, что в результате применения современных форм работы позиция родителей стала более гибкой. Родители воспитанников из «зрителей» становятся активными участниками воспитательного процесса и помощниками педагогов. Поэтому переоценить важность семьи невозможно. Такие изменения позволяют нам говорить об эффективности использования современных форм в работе с родителями по формированию речевой культуры дошкольников.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7245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68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86000" y="428604"/>
            <a:ext cx="62150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«Семья – это та самая среда, в которой человек учится и сам творит добро»</a:t>
            </a:r>
            <a:br>
              <a:rPr lang="ru-RU" sz="20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В.А. Сухомлинский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348880"/>
            <a:ext cx="60007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97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 rot="10800000" flipV="1">
            <a:off x="781633" y="702521"/>
            <a:ext cx="764386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Актуальность проблемы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857224" y="1428736"/>
            <a:ext cx="757242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Заключается в ее соответствии требованиям социальных условий сегодняшнего дня. Проблема речевого развития детей в современном обществе стоит более чем остро.  В последнее время вследствие повсеместного использования технических средств коммуникации (телефонная связь, телевидение, Интернет и т.д.), высокой занятости родителей бытовыми (чаще финансовыми) семейными проблемами наблюдается тенденция снижения качества общения между ребенком и взрослым. Поэтому нужно укреплять связь семьи и детского сада в целях обеспечения единства речевого развития дошкольника.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1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71472" y="500042"/>
            <a:ext cx="7929618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Основные цели взаимодействия педагогов и родителей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2571744"/>
            <a:ext cx="69294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14348" y="2071678"/>
            <a:ext cx="771530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Объединение усилий взрослых для обеспечения успешного речевого развития каждого ребенка;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 наиболее эффективных методов и приемов работы речевого воспитания;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Раскрытие возможности переноса полученных педагогических знаний в условия семейного воспитания;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 родителей желания и умения общаться с детьми, правильно реагировать на проблемы (помогать преодолевать их) и достижения детей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(радоваться успехам).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75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 rot="10800000" flipV="1">
            <a:off x="857224" y="585322"/>
            <a:ext cx="7572428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Задачи проекта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786" y="1571612"/>
            <a:ext cx="771530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Выяснить образовательные потребности родителей и уровень их компетентности в вопросах речевого развития.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Разработать и апробировать систему методических мероприятий для родителей по вопросам развития речи дошкольников.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Познакомить родителей  с разнообразными  формами работы по активизации речевого развития детей.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Способствовать приобщению родителей  к воспитательно-образовательному процессу.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57224" y="4214818"/>
            <a:ext cx="76438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Проектная  идея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Объединить родителей, воспитателей и детей в совместной деятельности: развитие речи детей.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Тип проекта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Информационный, проблемно-поисковый, творческий, групповой.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Сроки реализации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Долгосрочный – учебный год.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1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85786" y="1500174"/>
            <a:ext cx="771530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Повышение уровня компетентности родителей в вопросах речевого развития детей. Исследование эффективности использования современных форм в работе с родителями по формированию речевой культуры дошкольников.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Экспериментальная база исследования.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МБДОУ «Детский сад 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368 старшая группа </a:t>
            </a: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Объект исследования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 развития речи у детей  старшего  дошкольного возраста. </a:t>
            </a: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Предмет исследования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речи детей посредством взаимодействия родителей и воспитателей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Целевая аудитория проекта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старшего дошкольного возраста, педагоги ДОУ, родители.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/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5786" y="571480"/>
            <a:ext cx="7643866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itchFamily="18" charset="0"/>
              </a:rPr>
              <a:t>Цель проекта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1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9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42910" y="1500175"/>
            <a:ext cx="812493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40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428604"/>
            <a:ext cx="542928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Теоретическая значимость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1142984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проекте уточнены представления о применении работы с родителями в развитии речи детей старшего дошкольного возраста.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14546" y="1928802"/>
            <a:ext cx="6286544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Практическая значимость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2143108" y="2571744"/>
            <a:ext cx="6429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Получение новых знаний детьми. Разработанные конспекты ООД, методические рекомендации, картотеки речевых игр могут быть использованы педагогами дошкольного образования. Анкетирование, консультации могут быть использованы родителями для речевого развития детей.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4348" y="4643447"/>
            <a:ext cx="542928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Научная новизна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5786" y="5357826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Заключается в том, что в данном проекте была предпринята попытка исследования эффективности развития речи детей старшего дошкольного возраста посредством взаимодействия с родителям.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65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8640"/>
            <a:ext cx="9395520" cy="704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57224" y="1285860"/>
            <a:ext cx="763284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6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ru-RU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142852"/>
            <a:ext cx="8429684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Основные этапы работы и прогнозируемые результаты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1214423"/>
            <a:ext cx="835824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этап – подготовительный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(информационно-аналитический)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Создание условий для проведения исследования.</a:t>
            </a: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Задачи работы.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Изучение методической  литературы, чтение художественной литературы по теме исследования.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Анализ состояния образовательного процесса в ДОУ по проблеме исследования.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Диагностика и анализ уровня развития речи у детей старшего дошкольного возраста.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Изучение мнения родителей по данной проблеме.</a:t>
            </a:r>
          </a:p>
          <a:p>
            <a:pPr lvl="0"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Прогнозируемый результат.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Сообщение темы проекта. Создание и формирование проблемного вопроса, подбор теоретического  материала по развитию речи, получение данных констатирующей диагностики уровня развития речи. Составление плана основного этапа работы,  определение цели и задачи проектной деятельности. Анкетирование родителей.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3885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8640"/>
            <a:ext cx="9395520" cy="704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57224" y="1285860"/>
            <a:ext cx="763284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6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ru-RU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0"/>
            <a:ext cx="8429684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Основные этапы работы и прогнозируемые результаты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1071547"/>
            <a:ext cx="8429684" cy="6698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этап – основной, исследовательский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(практический)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образовательного процесса в соответствии с реализацией проекта.</a:t>
            </a: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Задачи работы.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Разработка и внедрение комплекса педагогических мероприятий  (ООД) по развитию речи детей старшего дошкольного возраста.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Активизация речевого развития детей в тесном сотрудничестве и партнерстве детского сада и семьи.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Разработать консультации для родителей по теме исследования.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Прогнозируемый результат.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Материальное оснащение исследования и поиск дополнительных ресурсов. Координация работы участников проекта. Определение взаимоотношений в проекте. Разработка конспектов мероприятий для развития речи детей посредством взаимодействия с родителями. Положительная динамика уровня развития речи у детей старшего дошкольного возраста. Разработка и проведение консультаций для родителей,  составление картотеки дидактических игр по речевому развитию детей. </a:t>
            </a:r>
          </a:p>
          <a:p>
            <a:pPr lvl="0"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3885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1295</TotalTime>
  <Words>1064</Words>
  <Application>Microsoft Office PowerPoint</Application>
  <PresentationFormat>Экран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НР</cp:lastModifiedBy>
  <cp:revision>125</cp:revision>
  <dcterms:created xsi:type="dcterms:W3CDTF">2014-11-04T04:57:10Z</dcterms:created>
  <dcterms:modified xsi:type="dcterms:W3CDTF">2018-02-17T14:11:37Z</dcterms:modified>
</cp:coreProperties>
</file>